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8"/>
  </p:notesMasterIdLst>
  <p:sldIdLst>
    <p:sldId id="278" r:id="rId2"/>
    <p:sldId id="275" r:id="rId3"/>
    <p:sldId id="280" r:id="rId4"/>
    <p:sldId id="281" r:id="rId5"/>
    <p:sldId id="282" r:id="rId6"/>
    <p:sldId id="277" r:id="rId7"/>
  </p:sldIdLst>
  <p:sldSz cx="12192000" cy="6858000"/>
  <p:notesSz cx="6858000" cy="9144000"/>
  <p:embeddedFontLst>
    <p:embeddedFont>
      <p:font typeface="Open Sans" panose="020B0604020202020204" charset="0"/>
      <p:regular r:id="rId9"/>
      <p:bold r:id="rId10"/>
      <p:italic r:id="rId11"/>
      <p:boldItalic r:id="rId12"/>
    </p:embeddedFont>
    <p:embeddedFont>
      <p:font typeface="Open Sans SemiBold" panose="020B0604020202020204" charset="0"/>
      <p:regular r:id="rId13"/>
      <p:bold r:id="rId14"/>
      <p:italic r:id="rId15"/>
      <p:boldItalic r:id="rId16"/>
    </p:embeddedFont>
    <p:embeddedFont>
      <p:font typeface="Open Sans Light" panose="020B0604020202020204" charset="0"/>
      <p:regular r:id="rId17"/>
      <p:bold r:id="rId18"/>
      <p:italic r:id="rId19"/>
      <p:boldItalic r:id="rId2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GoogleSlidesCustomDataVersion2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58" roundtripDataSignature="AMtx7mj85YhxzKvOkICvzqH6wfyB2FzeF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587" autoAdjust="0"/>
    <p:restoredTop sz="86395" autoAdjust="0"/>
  </p:normalViewPr>
  <p:slideViewPr>
    <p:cSldViewPr snapToGrid="0">
      <p:cViewPr varScale="1">
        <p:scale>
          <a:sx n="96" d="100"/>
          <a:sy n="96" d="100"/>
        </p:scale>
        <p:origin x="294" y="7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font" Target="fonts/font5.fntdata"/><Relationship Id="rId18" Type="http://schemas.openxmlformats.org/officeDocument/2006/relationships/font" Target="fonts/font10.fntdata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4.fntdata"/><Relationship Id="rId17" Type="http://schemas.openxmlformats.org/officeDocument/2006/relationships/font" Target="fonts/font9.fntdata"/><Relationship Id="rId59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8.fntdata"/><Relationship Id="rId20" Type="http://schemas.openxmlformats.org/officeDocument/2006/relationships/font" Target="fonts/font12.fntdata"/><Relationship Id="rId6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3.fntdata"/><Relationship Id="rId58" Type="http://customschemas.google.com/relationships/presentationmetadata" Target="metadata"/><Relationship Id="rId5" Type="http://schemas.openxmlformats.org/officeDocument/2006/relationships/slide" Target="slides/slide4.xml"/><Relationship Id="rId15" Type="http://schemas.openxmlformats.org/officeDocument/2006/relationships/font" Target="fonts/font7.fntdata"/><Relationship Id="rId61" Type="http://schemas.openxmlformats.org/officeDocument/2006/relationships/theme" Target="theme/theme1.xml"/><Relationship Id="rId10" Type="http://schemas.openxmlformats.org/officeDocument/2006/relationships/font" Target="fonts/font2.fntdata"/><Relationship Id="rId19" Type="http://schemas.openxmlformats.org/officeDocument/2006/relationships/font" Target="fonts/font11.fntdata"/><Relationship Id="rId6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font" Target="fonts/font1.fntdata"/><Relationship Id="rId14" Type="http://schemas.openxmlformats.org/officeDocument/2006/relationships/font" Target="fonts/font6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1" name="Google Shape;411;g23f75705f31_0_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12" name="Google Shape;412;g23f75705f31_0_3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413" name="Google Shape;413;g23f75705f31_0_3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fld id="{00000000-1234-1234-1234-123412341234}" type="slidenum">
              <a: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t>1</a:t>
            </a:fld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0944057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1" name="Google Shape;411;g23f75705f31_0_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12" name="Google Shape;412;g23f75705f31_0_3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413" name="Google Shape;413;g23f75705f31_0_3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2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1" name="Google Shape;411;g23f75705f31_0_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12" name="Google Shape;412;g23f75705f31_0_3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413" name="Google Shape;413;g23f75705f31_0_3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3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26848899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1" name="Google Shape;411;g23f75705f31_0_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12" name="Google Shape;412;g23f75705f31_0_3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413" name="Google Shape;413;g23f75705f31_0_3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4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20674834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1" name="Google Shape;411;g23f75705f31_0_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12" name="Google Shape;412;g23f75705f31_0_3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413" name="Google Shape;413;g23f75705f31_0_3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fld id="{00000000-1234-1234-1234-123412341234}" type="slidenum">
              <a: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t>6</a:t>
            </a:fld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0938920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>
  <p:cSld name="Title and Content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g19310884144_0_194"/>
          <p:cNvSpPr txBox="1">
            <a:spLocks noGrp="1"/>
          </p:cNvSpPr>
          <p:nvPr>
            <p:ph type="title"/>
          </p:nvPr>
        </p:nvSpPr>
        <p:spPr>
          <a:xfrm>
            <a:off x="277934" y="295773"/>
            <a:ext cx="11647500" cy="64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g19310884144_0_194"/>
          <p:cNvSpPr txBox="1">
            <a:spLocks noGrp="1"/>
          </p:cNvSpPr>
          <p:nvPr>
            <p:ph type="body" idx="1"/>
          </p:nvPr>
        </p:nvSpPr>
        <p:spPr>
          <a:xfrm>
            <a:off x="277933" y="1520042"/>
            <a:ext cx="11647500" cy="435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5" name="Google Shape;45;g19310884144_0_194"/>
          <p:cNvSpPr txBox="1">
            <a:spLocks noGrp="1"/>
          </p:cNvSpPr>
          <p:nvPr>
            <p:ph type="sldNum" idx="12"/>
          </p:nvPr>
        </p:nvSpPr>
        <p:spPr>
          <a:xfrm>
            <a:off x="90678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Left_Content Right_2">
  <p:cSld name="Title and Text Left_Content Right_2"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48"/>
          <p:cNvSpPr/>
          <p:nvPr/>
        </p:nvSpPr>
        <p:spPr>
          <a:xfrm>
            <a:off x="6096000" y="0"/>
            <a:ext cx="6096000" cy="620877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1" name="Google Shape;121;p48"/>
          <p:cNvSpPr txBox="1">
            <a:spLocks noGrp="1"/>
          </p:cNvSpPr>
          <p:nvPr>
            <p:ph type="title"/>
          </p:nvPr>
        </p:nvSpPr>
        <p:spPr>
          <a:xfrm>
            <a:off x="277934" y="295773"/>
            <a:ext cx="5498276" cy="6492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2" name="Google Shape;122;p48"/>
          <p:cNvSpPr txBox="1">
            <a:spLocks noGrp="1"/>
          </p:cNvSpPr>
          <p:nvPr>
            <p:ph type="body" idx="1"/>
          </p:nvPr>
        </p:nvSpPr>
        <p:spPr>
          <a:xfrm>
            <a:off x="277934" y="1535080"/>
            <a:ext cx="5498276" cy="4332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23" name="Google Shape;123;p48"/>
          <p:cNvSpPr txBox="1">
            <a:spLocks noGrp="1"/>
          </p:cNvSpPr>
          <p:nvPr>
            <p:ph type="sldNum" idx="12"/>
          </p:nvPr>
        </p:nvSpPr>
        <p:spPr>
          <a:xfrm>
            <a:off x="90678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24" name="Google Shape;124;p48"/>
          <p:cNvSpPr>
            <a:spLocks noGrp="1"/>
          </p:cNvSpPr>
          <p:nvPr>
            <p:ph type="pic" idx="2"/>
          </p:nvPr>
        </p:nvSpPr>
        <p:spPr>
          <a:xfrm>
            <a:off x="6096000" y="0"/>
            <a:ext cx="6099048" cy="621792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and Text Left Multiple_Content Right">
  <p:cSld name="Title and Text Left Multiple_Content Right"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50"/>
          <p:cNvSpPr txBox="1">
            <a:spLocks noGrp="1"/>
          </p:cNvSpPr>
          <p:nvPr>
            <p:ph type="title"/>
          </p:nvPr>
        </p:nvSpPr>
        <p:spPr>
          <a:xfrm>
            <a:off x="277934" y="295773"/>
            <a:ext cx="5498276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7" name="Google Shape;127;p50"/>
          <p:cNvSpPr txBox="1">
            <a:spLocks noGrp="1"/>
          </p:cNvSpPr>
          <p:nvPr>
            <p:ph type="body" idx="1"/>
          </p:nvPr>
        </p:nvSpPr>
        <p:spPr>
          <a:xfrm>
            <a:off x="277934" y="2019065"/>
            <a:ext cx="5498276" cy="38483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28" name="Google Shape;128;p50"/>
          <p:cNvSpPr/>
          <p:nvPr/>
        </p:nvSpPr>
        <p:spPr>
          <a:xfrm>
            <a:off x="0" y="6212926"/>
            <a:ext cx="12192000" cy="645074"/>
          </a:xfrm>
          <a:prstGeom prst="rect">
            <a:avLst/>
          </a:prstGeom>
          <a:solidFill>
            <a:srgbClr val="00416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29" name="Google Shape;129;p5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13559" y="6316627"/>
            <a:ext cx="1773873" cy="404848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30" name="Google Shape;130;p50"/>
          <p:cNvCxnSpPr/>
          <p:nvPr/>
        </p:nvCxnSpPr>
        <p:spPr>
          <a:xfrm>
            <a:off x="406400" y="1476768"/>
            <a:ext cx="711200" cy="0"/>
          </a:xfrm>
          <a:prstGeom prst="straightConnector1">
            <a:avLst/>
          </a:prstGeom>
          <a:noFill/>
          <a:ln w="28575" cap="flat" cmpd="sng">
            <a:solidFill>
              <a:srgbClr val="800000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31" name="Google Shape;131;p50"/>
          <p:cNvSpPr>
            <a:spLocks noGrp="1"/>
          </p:cNvSpPr>
          <p:nvPr>
            <p:ph type="pic" idx="2"/>
          </p:nvPr>
        </p:nvSpPr>
        <p:spPr>
          <a:xfrm>
            <a:off x="6096000" y="0"/>
            <a:ext cx="6099048" cy="6217920"/>
          </a:xfrm>
          <a:prstGeom prst="rect">
            <a:avLst/>
          </a:prstGeom>
          <a:noFill/>
          <a:ln>
            <a:noFill/>
          </a:ln>
        </p:spPr>
      </p:sp>
      <p:sp>
        <p:nvSpPr>
          <p:cNvPr id="132" name="Google Shape;132;p50"/>
          <p:cNvSpPr txBox="1">
            <a:spLocks noGrp="1"/>
          </p:cNvSpPr>
          <p:nvPr>
            <p:ph type="sldNum" idx="12"/>
          </p:nvPr>
        </p:nvSpPr>
        <p:spPr>
          <a:xfrm>
            <a:off x="90678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and Text Left Multiple_Text Right">
  <p:cSld name="Title and Text Left Multiple_Text Right"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51"/>
          <p:cNvSpPr/>
          <p:nvPr/>
        </p:nvSpPr>
        <p:spPr>
          <a:xfrm>
            <a:off x="6096000" y="0"/>
            <a:ext cx="6096000" cy="620877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5" name="Google Shape;135;p51"/>
          <p:cNvSpPr txBox="1">
            <a:spLocks noGrp="1"/>
          </p:cNvSpPr>
          <p:nvPr>
            <p:ph type="title"/>
          </p:nvPr>
        </p:nvSpPr>
        <p:spPr>
          <a:xfrm>
            <a:off x="277934" y="295773"/>
            <a:ext cx="5495544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6" name="Google Shape;136;p51"/>
          <p:cNvSpPr txBox="1">
            <a:spLocks noGrp="1"/>
          </p:cNvSpPr>
          <p:nvPr>
            <p:ph type="body" idx="1"/>
          </p:nvPr>
        </p:nvSpPr>
        <p:spPr>
          <a:xfrm>
            <a:off x="277934" y="2019065"/>
            <a:ext cx="5498276" cy="38483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37" name="Google Shape;137;p51"/>
          <p:cNvSpPr/>
          <p:nvPr/>
        </p:nvSpPr>
        <p:spPr>
          <a:xfrm>
            <a:off x="0" y="6212926"/>
            <a:ext cx="12192000" cy="645074"/>
          </a:xfrm>
          <a:prstGeom prst="rect">
            <a:avLst/>
          </a:prstGeom>
          <a:solidFill>
            <a:srgbClr val="00416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38" name="Google Shape;138;p5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13559" y="6316627"/>
            <a:ext cx="1773873" cy="404848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39" name="Google Shape;139;p51"/>
          <p:cNvCxnSpPr/>
          <p:nvPr/>
        </p:nvCxnSpPr>
        <p:spPr>
          <a:xfrm>
            <a:off x="406400" y="1476768"/>
            <a:ext cx="711200" cy="0"/>
          </a:xfrm>
          <a:prstGeom prst="straightConnector1">
            <a:avLst/>
          </a:prstGeom>
          <a:noFill/>
          <a:ln w="28575" cap="flat" cmpd="sng">
            <a:solidFill>
              <a:srgbClr val="800000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40" name="Google Shape;140;p51"/>
          <p:cNvSpPr txBox="1">
            <a:spLocks noGrp="1"/>
          </p:cNvSpPr>
          <p:nvPr>
            <p:ph type="body" idx="2"/>
          </p:nvPr>
        </p:nvSpPr>
        <p:spPr>
          <a:xfrm>
            <a:off x="6418522" y="419100"/>
            <a:ext cx="5495544" cy="544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41" name="Google Shape;141;p51"/>
          <p:cNvSpPr txBox="1">
            <a:spLocks noGrp="1"/>
          </p:cNvSpPr>
          <p:nvPr>
            <p:ph type="sldNum" idx="12"/>
          </p:nvPr>
        </p:nvSpPr>
        <p:spPr>
          <a:xfrm>
            <a:off x="90678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How to use colors">
  <p:cSld name="How to use colors"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53"/>
          <p:cNvSpPr/>
          <p:nvPr/>
        </p:nvSpPr>
        <p:spPr>
          <a:xfrm>
            <a:off x="6096000" y="0"/>
            <a:ext cx="6096000" cy="620877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4" name="Google Shape;144;p53"/>
          <p:cNvSpPr txBox="1">
            <a:spLocks noGrp="1"/>
          </p:cNvSpPr>
          <p:nvPr>
            <p:ph type="title"/>
          </p:nvPr>
        </p:nvSpPr>
        <p:spPr>
          <a:xfrm>
            <a:off x="277934" y="295773"/>
            <a:ext cx="5495544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3600"/>
              <a:buNone/>
              <a:defRPr sz="3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5" name="Google Shape;145;p53"/>
          <p:cNvSpPr txBox="1">
            <a:spLocks noGrp="1"/>
          </p:cNvSpPr>
          <p:nvPr>
            <p:ph type="body" idx="1"/>
          </p:nvPr>
        </p:nvSpPr>
        <p:spPr>
          <a:xfrm>
            <a:off x="277934" y="2019065"/>
            <a:ext cx="5498276" cy="38483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46" name="Google Shape;146;p53"/>
          <p:cNvSpPr/>
          <p:nvPr/>
        </p:nvSpPr>
        <p:spPr>
          <a:xfrm>
            <a:off x="0" y="6212926"/>
            <a:ext cx="12192000" cy="645074"/>
          </a:xfrm>
          <a:prstGeom prst="rect">
            <a:avLst/>
          </a:prstGeom>
          <a:solidFill>
            <a:srgbClr val="00416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47" name="Google Shape;147;p5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13559" y="6316627"/>
            <a:ext cx="1773873" cy="404848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48" name="Google Shape;148;p53"/>
          <p:cNvCxnSpPr/>
          <p:nvPr/>
        </p:nvCxnSpPr>
        <p:spPr>
          <a:xfrm>
            <a:off x="406400" y="1476768"/>
            <a:ext cx="711200" cy="0"/>
          </a:xfrm>
          <a:prstGeom prst="straightConnector1">
            <a:avLst/>
          </a:prstGeom>
          <a:noFill/>
          <a:ln w="28575" cap="flat" cmpd="sng">
            <a:solidFill>
              <a:srgbClr val="800000"/>
            </a:solidFill>
            <a:prstDash val="solid"/>
            <a:miter lim="800000"/>
            <a:headEnd type="none" w="sm" len="sm"/>
            <a:tailEnd type="none" w="sm" len="sm"/>
          </a:ln>
        </p:spPr>
      </p:cxnSp>
      <p:grpSp>
        <p:nvGrpSpPr>
          <p:cNvPr id="149" name="Google Shape;149;p53"/>
          <p:cNvGrpSpPr/>
          <p:nvPr/>
        </p:nvGrpSpPr>
        <p:grpSpPr>
          <a:xfrm>
            <a:off x="6971959" y="785112"/>
            <a:ext cx="4340506" cy="868101"/>
            <a:chOff x="382104" y="3327719"/>
            <a:chExt cx="4340506" cy="868101"/>
          </a:xfrm>
        </p:grpSpPr>
        <p:sp>
          <p:nvSpPr>
            <p:cNvPr id="150" name="Google Shape;150;p53"/>
            <p:cNvSpPr/>
            <p:nvPr/>
          </p:nvSpPr>
          <p:spPr>
            <a:xfrm>
              <a:off x="382105" y="3327719"/>
              <a:ext cx="868101" cy="868101"/>
            </a:xfrm>
            <a:prstGeom prst="rect">
              <a:avLst/>
            </a:prstGeom>
            <a:solidFill>
              <a:srgbClr val="B3C3D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1" name="Google Shape;151;p53"/>
            <p:cNvSpPr/>
            <p:nvPr/>
          </p:nvSpPr>
          <p:spPr>
            <a:xfrm>
              <a:off x="1250206" y="3327719"/>
              <a:ext cx="868101" cy="868101"/>
            </a:xfrm>
            <a:prstGeom prst="rect">
              <a:avLst/>
            </a:prstGeom>
            <a:solidFill>
              <a:srgbClr val="7B98B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2" name="Google Shape;152;p53"/>
            <p:cNvSpPr/>
            <p:nvPr/>
          </p:nvSpPr>
          <p:spPr>
            <a:xfrm>
              <a:off x="2118307" y="3327719"/>
              <a:ext cx="868101" cy="868101"/>
            </a:xfrm>
            <a:prstGeom prst="rect">
              <a:avLst/>
            </a:prstGeom>
            <a:solidFill>
              <a:srgbClr val="49759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3" name="Google Shape;153;p53"/>
            <p:cNvSpPr/>
            <p:nvPr/>
          </p:nvSpPr>
          <p:spPr>
            <a:xfrm>
              <a:off x="2986408" y="3327719"/>
              <a:ext cx="868101" cy="868101"/>
            </a:xfrm>
            <a:prstGeom prst="rect">
              <a:avLst/>
            </a:prstGeom>
            <a:solidFill>
              <a:srgbClr val="0B587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4" name="Google Shape;154;p53"/>
            <p:cNvSpPr/>
            <p:nvPr/>
          </p:nvSpPr>
          <p:spPr>
            <a:xfrm>
              <a:off x="3854509" y="3327719"/>
              <a:ext cx="868101" cy="868101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5" name="Google Shape;155;p53"/>
            <p:cNvSpPr txBox="1"/>
            <p:nvPr/>
          </p:nvSpPr>
          <p:spPr>
            <a:xfrm>
              <a:off x="382104" y="3415147"/>
              <a:ext cx="868101" cy="68229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norm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33333"/>
                </a:buClr>
                <a:buSzPts val="1800"/>
                <a:buFont typeface="Arial"/>
                <a:buNone/>
              </a:pPr>
              <a:r>
                <a:rPr lang="en-US" sz="1800" b="1" i="0" u="none" strike="noStrike" cap="none">
                  <a:solidFill>
                    <a:srgbClr val="333333"/>
                  </a:solidFill>
                  <a:latin typeface="Arial"/>
                  <a:ea typeface="Arial"/>
                  <a:cs typeface="Arial"/>
                  <a:sym typeface="Arial"/>
                </a:rPr>
                <a:t>1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6" name="Google Shape;156;p53"/>
            <p:cNvSpPr txBox="1"/>
            <p:nvPr/>
          </p:nvSpPr>
          <p:spPr>
            <a:xfrm>
              <a:off x="1250206" y="3415147"/>
              <a:ext cx="868101" cy="68229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norm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33333"/>
                </a:buClr>
                <a:buSzPts val="1800"/>
                <a:buFont typeface="Arial"/>
                <a:buNone/>
              </a:pPr>
              <a:r>
                <a:rPr lang="en-US" sz="1800" b="1" i="0" u="none" strike="noStrike" cap="none">
                  <a:solidFill>
                    <a:srgbClr val="333333"/>
                  </a:solidFill>
                  <a:latin typeface="Arial"/>
                  <a:ea typeface="Arial"/>
                  <a:cs typeface="Arial"/>
                  <a:sym typeface="Arial"/>
                </a:rPr>
                <a:t>2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7" name="Google Shape;157;p53"/>
            <p:cNvSpPr txBox="1"/>
            <p:nvPr/>
          </p:nvSpPr>
          <p:spPr>
            <a:xfrm>
              <a:off x="2106732" y="3415147"/>
              <a:ext cx="868101" cy="68229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norm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Arial"/>
                <a:buNone/>
              </a:pPr>
              <a:r>
                <a:rPr lang="en-US" sz="1800" b="1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3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8" name="Google Shape;158;p53"/>
            <p:cNvSpPr txBox="1"/>
            <p:nvPr/>
          </p:nvSpPr>
          <p:spPr>
            <a:xfrm>
              <a:off x="2974833" y="3415147"/>
              <a:ext cx="868101" cy="68229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norm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Arial"/>
                <a:buNone/>
              </a:pPr>
              <a:r>
                <a:rPr lang="en-US" sz="1800" b="1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4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9" name="Google Shape;159;p53"/>
            <p:cNvSpPr txBox="1"/>
            <p:nvPr/>
          </p:nvSpPr>
          <p:spPr>
            <a:xfrm>
              <a:off x="3854509" y="3415147"/>
              <a:ext cx="868101" cy="68229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norm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Arial"/>
                <a:buNone/>
              </a:pPr>
              <a:r>
                <a:rPr lang="en-US" sz="1800" b="1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5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60" name="Google Shape;160;p53"/>
          <p:cNvGrpSpPr/>
          <p:nvPr/>
        </p:nvGrpSpPr>
        <p:grpSpPr>
          <a:xfrm>
            <a:off x="6971959" y="1900356"/>
            <a:ext cx="4340506" cy="868101"/>
            <a:chOff x="6794478" y="3327719"/>
            <a:chExt cx="4340506" cy="868101"/>
          </a:xfrm>
        </p:grpSpPr>
        <p:sp>
          <p:nvSpPr>
            <p:cNvPr id="161" name="Google Shape;161;p53"/>
            <p:cNvSpPr/>
            <p:nvPr/>
          </p:nvSpPr>
          <p:spPr>
            <a:xfrm>
              <a:off x="6794479" y="3327719"/>
              <a:ext cx="868101" cy="868101"/>
            </a:xfrm>
            <a:prstGeom prst="rect">
              <a:avLst/>
            </a:prstGeom>
            <a:solidFill>
              <a:srgbClr val="DBBFB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2" name="Google Shape;162;p53"/>
            <p:cNvSpPr/>
            <p:nvPr/>
          </p:nvSpPr>
          <p:spPr>
            <a:xfrm>
              <a:off x="7662580" y="3327719"/>
              <a:ext cx="868101" cy="868101"/>
            </a:xfrm>
            <a:prstGeom prst="rect">
              <a:avLst/>
            </a:prstGeom>
            <a:solidFill>
              <a:srgbClr val="C08D8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3" name="Google Shape;163;p53"/>
            <p:cNvSpPr/>
            <p:nvPr/>
          </p:nvSpPr>
          <p:spPr>
            <a:xfrm>
              <a:off x="8530681" y="3327719"/>
              <a:ext cx="868101" cy="868101"/>
            </a:xfrm>
            <a:prstGeom prst="rect">
              <a:avLst/>
            </a:prstGeom>
            <a:solidFill>
              <a:srgbClr val="A6626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4" name="Google Shape;164;p53"/>
            <p:cNvSpPr/>
            <p:nvPr/>
          </p:nvSpPr>
          <p:spPr>
            <a:xfrm>
              <a:off x="9398782" y="3327719"/>
              <a:ext cx="868101" cy="868101"/>
            </a:xfrm>
            <a:prstGeom prst="rect">
              <a:avLst/>
            </a:prstGeom>
            <a:solidFill>
              <a:srgbClr val="8D3B4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" name="Google Shape;165;p53"/>
            <p:cNvSpPr/>
            <p:nvPr/>
          </p:nvSpPr>
          <p:spPr>
            <a:xfrm>
              <a:off x="10266883" y="3327719"/>
              <a:ext cx="868101" cy="868101"/>
            </a:xfrm>
            <a:prstGeom prst="rect">
              <a:avLst/>
            </a:prstGeom>
            <a:solidFill>
              <a:srgbClr val="7724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" name="Google Shape;166;p53"/>
            <p:cNvSpPr txBox="1"/>
            <p:nvPr/>
          </p:nvSpPr>
          <p:spPr>
            <a:xfrm>
              <a:off x="6794478" y="3415147"/>
              <a:ext cx="868101" cy="68229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norm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33333"/>
                </a:buClr>
                <a:buSzPts val="1800"/>
                <a:buFont typeface="Arial"/>
                <a:buNone/>
              </a:pPr>
              <a:r>
                <a:rPr lang="en-US" sz="1800" b="1" i="0" u="none" strike="noStrike" cap="none">
                  <a:solidFill>
                    <a:srgbClr val="333333"/>
                  </a:solidFill>
                  <a:latin typeface="Arial"/>
                  <a:ea typeface="Arial"/>
                  <a:cs typeface="Arial"/>
                  <a:sym typeface="Arial"/>
                </a:rPr>
                <a:t>1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" name="Google Shape;167;p53"/>
            <p:cNvSpPr txBox="1"/>
            <p:nvPr/>
          </p:nvSpPr>
          <p:spPr>
            <a:xfrm>
              <a:off x="7662580" y="3415147"/>
              <a:ext cx="868101" cy="68229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norm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33333"/>
                </a:buClr>
                <a:buSzPts val="1800"/>
                <a:buFont typeface="Arial"/>
                <a:buNone/>
              </a:pPr>
              <a:r>
                <a:rPr lang="en-US" sz="1800" b="1" i="0" u="none" strike="noStrike" cap="none">
                  <a:solidFill>
                    <a:srgbClr val="333333"/>
                  </a:solidFill>
                  <a:latin typeface="Arial"/>
                  <a:ea typeface="Arial"/>
                  <a:cs typeface="Arial"/>
                  <a:sym typeface="Arial"/>
                </a:rPr>
                <a:t>2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" name="Google Shape;168;p53"/>
            <p:cNvSpPr txBox="1"/>
            <p:nvPr/>
          </p:nvSpPr>
          <p:spPr>
            <a:xfrm>
              <a:off x="8519106" y="3415147"/>
              <a:ext cx="868101" cy="68229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norm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Arial"/>
                <a:buNone/>
              </a:pPr>
              <a:r>
                <a:rPr lang="en-US" sz="1800" b="1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3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9" name="Google Shape;169;p53"/>
            <p:cNvSpPr txBox="1"/>
            <p:nvPr/>
          </p:nvSpPr>
          <p:spPr>
            <a:xfrm>
              <a:off x="9387207" y="3415147"/>
              <a:ext cx="868101" cy="68229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norm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Arial"/>
                <a:buNone/>
              </a:pPr>
              <a:r>
                <a:rPr lang="en-US" sz="1800" b="1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4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0" name="Google Shape;170;p53"/>
            <p:cNvSpPr txBox="1"/>
            <p:nvPr/>
          </p:nvSpPr>
          <p:spPr>
            <a:xfrm>
              <a:off x="10266883" y="3415147"/>
              <a:ext cx="868101" cy="68229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norm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Arial"/>
                <a:buNone/>
              </a:pPr>
              <a:r>
                <a:rPr lang="en-US" sz="1800" b="1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5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71" name="Google Shape;171;p53"/>
          <p:cNvSpPr txBox="1"/>
          <p:nvPr/>
        </p:nvSpPr>
        <p:spPr>
          <a:xfrm>
            <a:off x="6971959" y="3097411"/>
            <a:ext cx="4340506" cy="27699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Minimum font size - </a:t>
            </a:r>
            <a:r>
              <a:rPr lang="en-US"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18pt</a:t>
            </a:r>
            <a:r>
              <a:rPr lang="en-US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28575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Font weight - </a:t>
            </a:r>
            <a:r>
              <a:rPr lang="en-US"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Bold </a:t>
            </a:r>
            <a:r>
              <a:rPr lang="en-US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(when used on background colors, for best accessibility).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28575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Use the Dark Gray </a:t>
            </a:r>
            <a:r>
              <a:rPr lang="en-US"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#333333 </a:t>
            </a:r>
            <a:r>
              <a:rPr lang="en-US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Text color on Accent 1 and Accent 2.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28575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Use the White </a:t>
            </a:r>
            <a:r>
              <a:rPr lang="en-US"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#FFFFFF </a:t>
            </a:r>
            <a:r>
              <a:rPr lang="en-US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Text color </a:t>
            </a:r>
            <a:br>
              <a:rPr lang="en-US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on Accent 3, Accent 4, and Accent 5.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2" name="Google Shape;172;p53"/>
          <p:cNvSpPr txBox="1">
            <a:spLocks noGrp="1"/>
          </p:cNvSpPr>
          <p:nvPr>
            <p:ph type="sldNum" idx="12"/>
          </p:nvPr>
        </p:nvSpPr>
        <p:spPr>
          <a:xfrm>
            <a:off x="90678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and Two Content">
  <p:cSld name="1_Title and Two Content"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5"/>
          <p:cNvSpPr txBox="1">
            <a:spLocks noGrp="1"/>
          </p:cNvSpPr>
          <p:nvPr>
            <p:ph type="title"/>
          </p:nvPr>
        </p:nvSpPr>
        <p:spPr>
          <a:xfrm>
            <a:off x="277934" y="295773"/>
            <a:ext cx="11647366" cy="6492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>
                <a:solidFill>
                  <a:schemeClr val="dk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1" name="Google Shape;61;p15"/>
          <p:cNvSpPr txBox="1">
            <a:spLocks noGrp="1"/>
          </p:cNvSpPr>
          <p:nvPr>
            <p:ph type="body" idx="1"/>
          </p:nvPr>
        </p:nvSpPr>
        <p:spPr>
          <a:xfrm>
            <a:off x="277934" y="1535081"/>
            <a:ext cx="5641848" cy="43323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  <a:defRPr/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400"/>
              <a:buChar char="•"/>
              <a:defRPr/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2" name="Google Shape;62;p15"/>
          <p:cNvSpPr txBox="1">
            <a:spLocks noGrp="1"/>
          </p:cNvSpPr>
          <p:nvPr>
            <p:ph type="body" idx="2"/>
          </p:nvPr>
        </p:nvSpPr>
        <p:spPr>
          <a:xfrm>
            <a:off x="6275268" y="1535081"/>
            <a:ext cx="5638800" cy="43323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  <a:defRPr/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400"/>
              <a:buChar char="•"/>
              <a:defRPr/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3" name="Google Shape;63;p15"/>
          <p:cNvSpPr txBox="1">
            <a:spLocks noGrp="1"/>
          </p:cNvSpPr>
          <p:nvPr>
            <p:ph type="sldNum" idx="12"/>
          </p:nvPr>
        </p:nvSpPr>
        <p:spPr>
          <a:xfrm>
            <a:off x="90678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and 3 Images">
  <p:cSld name="1_Title and 3 Images"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7"/>
          <p:cNvSpPr txBox="1">
            <a:spLocks noGrp="1"/>
          </p:cNvSpPr>
          <p:nvPr>
            <p:ph type="title"/>
          </p:nvPr>
        </p:nvSpPr>
        <p:spPr>
          <a:xfrm>
            <a:off x="277934" y="293875"/>
            <a:ext cx="11647366" cy="6492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>
                <a:solidFill>
                  <a:schemeClr val="dk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7"/>
          <p:cNvSpPr>
            <a:spLocks noGrp="1"/>
          </p:cNvSpPr>
          <p:nvPr>
            <p:ph type="pic" idx="2"/>
          </p:nvPr>
        </p:nvSpPr>
        <p:spPr>
          <a:xfrm>
            <a:off x="4928245" y="1953118"/>
            <a:ext cx="2335511" cy="2071068"/>
          </a:xfrm>
          <a:prstGeom prst="rect">
            <a:avLst/>
          </a:prstGeom>
          <a:noFill/>
          <a:ln>
            <a:noFill/>
          </a:ln>
        </p:spPr>
      </p:sp>
      <p:sp>
        <p:nvSpPr>
          <p:cNvPr id="67" name="Google Shape;67;p17"/>
          <p:cNvSpPr>
            <a:spLocks noGrp="1"/>
          </p:cNvSpPr>
          <p:nvPr>
            <p:ph type="body" idx="1"/>
          </p:nvPr>
        </p:nvSpPr>
        <p:spPr>
          <a:xfrm>
            <a:off x="4922310" y="4024190"/>
            <a:ext cx="2347380" cy="1365954"/>
          </a:xfrm>
          <a:prstGeom prst="roundRect">
            <a:avLst>
              <a:gd name="adj" fmla="val 942"/>
            </a:avLst>
          </a:prstGeom>
          <a:solidFill>
            <a:srgbClr val="FFFFFF"/>
          </a:solidFill>
          <a:ln>
            <a:noFill/>
          </a:ln>
          <a:effectLst>
            <a:outerShdw blurRad="38100" dist="12700" dir="5400000" algn="tl" rotWithShape="0">
              <a:srgbClr val="000000">
                <a:alpha val="33725"/>
              </a:srgbClr>
            </a:outerShdw>
          </a:effectLst>
        </p:spPr>
        <p:txBody>
          <a:bodyPr spcFirstLastPara="1" wrap="square" lIns="91425" tIns="914400" rIns="91425" bIns="365750" anchor="t" anchorCtr="0">
            <a:normAutofit/>
          </a:bodyPr>
          <a:lstStyle>
            <a:lvl1pPr marL="457200" marR="0" lvl="0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400"/>
              <a:buChar char="•"/>
              <a:defRPr/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8" name="Google Shape;68;p17"/>
          <p:cNvSpPr txBox="1">
            <a:spLocks noGrp="1"/>
          </p:cNvSpPr>
          <p:nvPr>
            <p:ph type="body" idx="3"/>
          </p:nvPr>
        </p:nvSpPr>
        <p:spPr>
          <a:xfrm>
            <a:off x="5088879" y="4244697"/>
            <a:ext cx="2014242" cy="5318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ctr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  <a:defRPr sz="2000" b="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400"/>
              <a:buNone/>
              <a:defRPr b="1" i="0">
                <a:solidFill>
                  <a:srgbClr val="595959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00"/>
              <a:buNone/>
              <a:defRPr b="1" i="0">
                <a:solidFill>
                  <a:srgbClr val="595959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 b="1" i="0">
                <a:solidFill>
                  <a:srgbClr val="595959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 b="1" i="0">
                <a:solidFill>
                  <a:srgbClr val="595959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9" name="Google Shape;69;p17"/>
          <p:cNvSpPr>
            <a:spLocks noGrp="1"/>
          </p:cNvSpPr>
          <p:nvPr>
            <p:ph type="pic" idx="4"/>
          </p:nvPr>
        </p:nvSpPr>
        <p:spPr>
          <a:xfrm>
            <a:off x="1490460" y="1953118"/>
            <a:ext cx="2335511" cy="2071068"/>
          </a:xfrm>
          <a:prstGeom prst="rect">
            <a:avLst/>
          </a:prstGeom>
          <a:noFill/>
          <a:ln>
            <a:noFill/>
          </a:ln>
        </p:spPr>
      </p:sp>
      <p:sp>
        <p:nvSpPr>
          <p:cNvPr id="70" name="Google Shape;70;p17"/>
          <p:cNvSpPr>
            <a:spLocks noGrp="1"/>
          </p:cNvSpPr>
          <p:nvPr>
            <p:ph type="body" idx="5"/>
          </p:nvPr>
        </p:nvSpPr>
        <p:spPr>
          <a:xfrm>
            <a:off x="1484525" y="4024190"/>
            <a:ext cx="2347380" cy="1365954"/>
          </a:xfrm>
          <a:prstGeom prst="roundRect">
            <a:avLst>
              <a:gd name="adj" fmla="val 942"/>
            </a:avLst>
          </a:prstGeom>
          <a:solidFill>
            <a:srgbClr val="FFFFFF"/>
          </a:solidFill>
          <a:ln>
            <a:noFill/>
          </a:ln>
          <a:effectLst>
            <a:outerShdw blurRad="38100" dist="12700" dir="5400000" algn="tl" rotWithShape="0">
              <a:srgbClr val="000000">
                <a:alpha val="33725"/>
              </a:srgbClr>
            </a:outerShdw>
          </a:effectLst>
        </p:spPr>
        <p:txBody>
          <a:bodyPr spcFirstLastPara="1" wrap="square" lIns="91425" tIns="914400" rIns="91425" bIns="365750" anchor="t" anchorCtr="0">
            <a:normAutofit/>
          </a:bodyPr>
          <a:lstStyle>
            <a:lvl1pPr marL="457200" marR="0" lvl="0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400"/>
              <a:buChar char="•"/>
              <a:defRPr/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17"/>
          <p:cNvSpPr txBox="1">
            <a:spLocks noGrp="1"/>
          </p:cNvSpPr>
          <p:nvPr>
            <p:ph type="body" idx="6"/>
          </p:nvPr>
        </p:nvSpPr>
        <p:spPr>
          <a:xfrm>
            <a:off x="1651094" y="4244697"/>
            <a:ext cx="2014242" cy="5318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ctr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  <a:defRPr sz="2000" b="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400"/>
              <a:buNone/>
              <a:defRPr b="1" i="0">
                <a:solidFill>
                  <a:srgbClr val="595959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00"/>
              <a:buNone/>
              <a:defRPr b="1" i="0">
                <a:solidFill>
                  <a:srgbClr val="595959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 b="1" i="0">
                <a:solidFill>
                  <a:srgbClr val="595959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 b="1" i="0">
                <a:solidFill>
                  <a:srgbClr val="595959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2" name="Google Shape;72;p17"/>
          <p:cNvSpPr>
            <a:spLocks noGrp="1"/>
          </p:cNvSpPr>
          <p:nvPr>
            <p:ph type="pic" idx="7"/>
          </p:nvPr>
        </p:nvSpPr>
        <p:spPr>
          <a:xfrm>
            <a:off x="8360095" y="1953118"/>
            <a:ext cx="2335511" cy="2071068"/>
          </a:xfrm>
          <a:prstGeom prst="rect">
            <a:avLst/>
          </a:prstGeom>
          <a:noFill/>
          <a:ln>
            <a:noFill/>
          </a:ln>
        </p:spPr>
      </p:sp>
      <p:sp>
        <p:nvSpPr>
          <p:cNvPr id="73" name="Google Shape;73;p17"/>
          <p:cNvSpPr>
            <a:spLocks noGrp="1"/>
          </p:cNvSpPr>
          <p:nvPr>
            <p:ph type="body" idx="8"/>
          </p:nvPr>
        </p:nvSpPr>
        <p:spPr>
          <a:xfrm>
            <a:off x="8354160" y="4024190"/>
            <a:ext cx="2347380" cy="1365954"/>
          </a:xfrm>
          <a:prstGeom prst="roundRect">
            <a:avLst>
              <a:gd name="adj" fmla="val 942"/>
            </a:avLst>
          </a:prstGeom>
          <a:solidFill>
            <a:srgbClr val="FFFFFF"/>
          </a:solidFill>
          <a:ln>
            <a:noFill/>
          </a:ln>
          <a:effectLst>
            <a:outerShdw blurRad="38100" dist="12700" dir="5400000" algn="tl" rotWithShape="0">
              <a:srgbClr val="000000">
                <a:alpha val="33725"/>
              </a:srgbClr>
            </a:outerShdw>
          </a:effectLst>
        </p:spPr>
        <p:txBody>
          <a:bodyPr spcFirstLastPara="1" wrap="square" lIns="91425" tIns="914400" rIns="91425" bIns="365750" anchor="t" anchorCtr="0">
            <a:normAutofit/>
          </a:bodyPr>
          <a:lstStyle>
            <a:lvl1pPr marL="457200" marR="0" lvl="0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400"/>
              <a:buChar char="•"/>
              <a:defRPr/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4" name="Google Shape;74;p17"/>
          <p:cNvSpPr txBox="1">
            <a:spLocks noGrp="1"/>
          </p:cNvSpPr>
          <p:nvPr>
            <p:ph type="body" idx="9"/>
          </p:nvPr>
        </p:nvSpPr>
        <p:spPr>
          <a:xfrm>
            <a:off x="8520729" y="4244697"/>
            <a:ext cx="2014242" cy="5318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ctr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  <a:defRPr sz="2000" b="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400"/>
              <a:buNone/>
              <a:defRPr b="1" i="0">
                <a:solidFill>
                  <a:srgbClr val="595959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00"/>
              <a:buNone/>
              <a:defRPr b="1" i="0">
                <a:solidFill>
                  <a:srgbClr val="595959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 b="1" i="0">
                <a:solidFill>
                  <a:srgbClr val="595959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 b="1" i="0">
                <a:solidFill>
                  <a:srgbClr val="595959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17"/>
          <p:cNvSpPr txBox="1">
            <a:spLocks noGrp="1"/>
          </p:cNvSpPr>
          <p:nvPr>
            <p:ph type="sldNum" idx="12"/>
          </p:nvPr>
        </p:nvSpPr>
        <p:spPr>
          <a:xfrm>
            <a:off x="90678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Pre-Session Slide">
  <p:cSld name="1_Pre-Session Slide"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8"/>
          <p:cNvSpPr/>
          <p:nvPr/>
        </p:nvSpPr>
        <p:spPr>
          <a:xfrm rot="10800000">
            <a:off x="-14163" y="-13856"/>
            <a:ext cx="12204565" cy="6968835"/>
          </a:xfrm>
          <a:prstGeom prst="rect">
            <a:avLst/>
          </a:prstGeom>
          <a:gradFill>
            <a:gsLst>
              <a:gs pos="0">
                <a:srgbClr val="6384A5"/>
              </a:gs>
              <a:gs pos="74000">
                <a:srgbClr val="004165"/>
              </a:gs>
              <a:gs pos="100000">
                <a:srgbClr val="004165"/>
              </a:gs>
            </a:gsLst>
            <a:lin ang="54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78" name="Google Shape;78;p1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13559" y="6316627"/>
            <a:ext cx="1773873" cy="404848"/>
          </a:xfrm>
          <a:prstGeom prst="rect">
            <a:avLst/>
          </a:prstGeom>
          <a:noFill/>
          <a:ln>
            <a:noFill/>
          </a:ln>
        </p:spPr>
      </p:pic>
      <p:pic>
        <p:nvPicPr>
          <p:cNvPr id="79" name="Google Shape;79;p1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62000" y="1651657"/>
            <a:ext cx="4544945" cy="4544945"/>
          </a:xfrm>
          <a:prstGeom prst="rect">
            <a:avLst/>
          </a:prstGeom>
          <a:noFill/>
          <a:ln>
            <a:noFill/>
          </a:ln>
        </p:spPr>
      </p:pic>
      <p:sp>
        <p:nvSpPr>
          <p:cNvPr id="80" name="Google Shape;80;p18"/>
          <p:cNvSpPr txBox="1">
            <a:spLocks noGrp="1"/>
          </p:cNvSpPr>
          <p:nvPr>
            <p:ph type="body" idx="1"/>
          </p:nvPr>
        </p:nvSpPr>
        <p:spPr>
          <a:xfrm>
            <a:off x="5977282" y="1921791"/>
            <a:ext cx="5812381" cy="36200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800000"/>
              </a:buClr>
              <a:buSzPts val="2610"/>
              <a:buFont typeface="Arimo"/>
              <a:buNone/>
              <a:defRPr sz="3000">
                <a:solidFill>
                  <a:srgbClr val="FFF0A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3810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SzPts val="2400"/>
              <a:buChar char="•"/>
              <a:defRPr/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18"/>
          <p:cNvSpPr txBox="1"/>
          <p:nvPr/>
        </p:nvSpPr>
        <p:spPr>
          <a:xfrm>
            <a:off x="308863" y="260485"/>
            <a:ext cx="11480800" cy="645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endParaRPr sz="3600" b="1" i="0" u="none" strike="noStrike" cap="none">
              <a:solidFill>
                <a:schemeClr val="lt1"/>
              </a:solidFill>
              <a:latin typeface="Open Sans SemiBold"/>
              <a:ea typeface="Open Sans SemiBold"/>
              <a:cs typeface="Open Sans SemiBold"/>
              <a:sym typeface="Open Sans SemiBold"/>
            </a:endParaRPr>
          </a:p>
        </p:txBody>
      </p:sp>
      <p:sp>
        <p:nvSpPr>
          <p:cNvPr id="82" name="Google Shape;82;p18"/>
          <p:cNvSpPr/>
          <p:nvPr/>
        </p:nvSpPr>
        <p:spPr>
          <a:xfrm>
            <a:off x="1066800" y="1960477"/>
            <a:ext cx="3581400" cy="3555942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en-US" sz="3200" b="1" i="0" u="none" strike="noStrike" cap="none">
                <a:solidFill>
                  <a:srgbClr val="800000"/>
                </a:solidFill>
                <a:latin typeface="Arial"/>
                <a:ea typeface="Arial"/>
                <a:cs typeface="Arial"/>
                <a:sym typeface="Arial"/>
              </a:rPr>
              <a:t>Pre-Session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3" name="Google Shape;83;p18"/>
          <p:cNvSpPr txBox="1">
            <a:spLocks noGrp="1"/>
          </p:cNvSpPr>
          <p:nvPr>
            <p:ph type="body" idx="2"/>
          </p:nvPr>
        </p:nvSpPr>
        <p:spPr>
          <a:xfrm>
            <a:off x="346919" y="203690"/>
            <a:ext cx="7797800" cy="6661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  <a:defRPr sz="3600" b="1">
                <a:solidFill>
                  <a:srgbClr val="EBEBEB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400"/>
              <a:buChar char="•"/>
              <a:defRPr/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_Title Slide-dark 2 Lines 2List">
  <p:cSld name="5_Title Slide-dark 2 Lines 2List"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9"/>
          <p:cNvSpPr/>
          <p:nvPr/>
        </p:nvSpPr>
        <p:spPr>
          <a:xfrm rot="10800000">
            <a:off x="-6282" y="0"/>
            <a:ext cx="12204565" cy="6858000"/>
          </a:xfrm>
          <a:prstGeom prst="rect">
            <a:avLst/>
          </a:prstGeom>
          <a:gradFill>
            <a:gsLst>
              <a:gs pos="0">
                <a:srgbClr val="3B0104"/>
              </a:gs>
              <a:gs pos="74000">
                <a:srgbClr val="781327"/>
              </a:gs>
              <a:gs pos="100000">
                <a:srgbClr val="781327"/>
              </a:gs>
            </a:gsLst>
            <a:lin ang="54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6" name="Google Shape;86;p19"/>
          <p:cNvSpPr txBox="1">
            <a:spLocks noGrp="1"/>
          </p:cNvSpPr>
          <p:nvPr>
            <p:ph type="title"/>
          </p:nvPr>
        </p:nvSpPr>
        <p:spPr>
          <a:xfrm>
            <a:off x="838200" y="1825307"/>
            <a:ext cx="10515600" cy="14028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500">
                <a:solidFill>
                  <a:srgbClr val="FFF0A0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7" name="Google Shape;87;p19"/>
          <p:cNvSpPr txBox="1">
            <a:spLocks noGrp="1"/>
          </p:cNvSpPr>
          <p:nvPr>
            <p:ph type="body" idx="1"/>
          </p:nvPr>
        </p:nvSpPr>
        <p:spPr>
          <a:xfrm>
            <a:off x="2197100" y="3354783"/>
            <a:ext cx="7797800" cy="6661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  <a:defRPr sz="2800">
                <a:solidFill>
                  <a:srgbClr val="EBEBEB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400"/>
              <a:buChar char="•"/>
              <a:defRPr/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88" name="Google Shape;88;p1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573524" y="499192"/>
            <a:ext cx="3044952" cy="694944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89" name="Google Shape;89;p19"/>
          <p:cNvCxnSpPr/>
          <p:nvPr/>
        </p:nvCxnSpPr>
        <p:spPr>
          <a:xfrm>
            <a:off x="1422400" y="1570566"/>
            <a:ext cx="9347200" cy="0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90" name="Google Shape;90;p19"/>
          <p:cNvSpPr txBox="1">
            <a:spLocks noGrp="1"/>
          </p:cNvSpPr>
          <p:nvPr>
            <p:ph type="body" idx="2"/>
          </p:nvPr>
        </p:nvSpPr>
        <p:spPr>
          <a:xfrm>
            <a:off x="838200" y="4129572"/>
            <a:ext cx="5257800" cy="24126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Arial"/>
              <a:buNone/>
              <a:defRPr sz="2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2400"/>
              <a:buFont typeface="Arial"/>
              <a:buNone/>
              <a:defRPr sz="2000">
                <a:solidFill>
                  <a:srgbClr val="F8F8F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00"/>
              <a:buFont typeface="Arial"/>
              <a:buNone/>
              <a:defRPr>
                <a:solidFill>
                  <a:srgbClr val="F8F8F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Font typeface="Arial"/>
              <a:buNone/>
              <a:defRPr>
                <a:solidFill>
                  <a:srgbClr val="F8F8F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Font typeface="Arial"/>
              <a:buNone/>
              <a:defRPr>
                <a:solidFill>
                  <a:srgbClr val="F8F8F8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1" name="Google Shape;91;p19"/>
          <p:cNvSpPr txBox="1">
            <a:spLocks noGrp="1"/>
          </p:cNvSpPr>
          <p:nvPr>
            <p:ph type="body" idx="3"/>
          </p:nvPr>
        </p:nvSpPr>
        <p:spPr>
          <a:xfrm>
            <a:off x="6096000" y="4129572"/>
            <a:ext cx="5257800" cy="24126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Arial"/>
              <a:buNone/>
              <a:defRPr sz="2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2400"/>
              <a:buFont typeface="Arial"/>
              <a:buNone/>
              <a:defRPr sz="2000">
                <a:solidFill>
                  <a:srgbClr val="F8F8F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00"/>
              <a:buFont typeface="Arial"/>
              <a:buNone/>
              <a:defRPr>
                <a:solidFill>
                  <a:srgbClr val="F8F8F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Font typeface="Arial"/>
              <a:buNone/>
              <a:defRPr>
                <a:solidFill>
                  <a:srgbClr val="F8F8F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Font typeface="Arial"/>
              <a:buNone/>
              <a:defRPr>
                <a:solidFill>
                  <a:srgbClr val="F8F8F8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genda/Conclusion">
  <p:cSld name="Agenda/Conclusion"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21"/>
          <p:cNvSpPr/>
          <p:nvPr/>
        </p:nvSpPr>
        <p:spPr>
          <a:xfrm rot="10800000">
            <a:off x="-6282" y="0"/>
            <a:ext cx="12204565" cy="6858000"/>
          </a:xfrm>
          <a:prstGeom prst="rect">
            <a:avLst/>
          </a:prstGeom>
          <a:gradFill>
            <a:gsLst>
              <a:gs pos="0">
                <a:srgbClr val="3B0104"/>
              </a:gs>
              <a:gs pos="74000">
                <a:srgbClr val="781327"/>
              </a:gs>
              <a:gs pos="100000">
                <a:srgbClr val="781327"/>
              </a:gs>
            </a:gsLst>
            <a:lin ang="54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94" name="Google Shape;94;p21"/>
          <p:cNvCxnSpPr/>
          <p:nvPr/>
        </p:nvCxnSpPr>
        <p:spPr>
          <a:xfrm>
            <a:off x="406400" y="989880"/>
            <a:ext cx="711200" cy="0"/>
          </a:xfrm>
          <a:prstGeom prst="straightConnector1">
            <a:avLst/>
          </a:prstGeom>
          <a:noFill/>
          <a:ln w="2857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95" name="Google Shape;95;p2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13559" y="6316627"/>
            <a:ext cx="1773873" cy="404848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96" name="Google Shape;96;p21"/>
          <p:cNvCxnSpPr/>
          <p:nvPr/>
        </p:nvCxnSpPr>
        <p:spPr>
          <a:xfrm>
            <a:off x="5571241" y="1662651"/>
            <a:ext cx="0" cy="3960375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97" name="Google Shape;97;p21"/>
          <p:cNvSpPr txBox="1">
            <a:spLocks noGrp="1"/>
          </p:cNvSpPr>
          <p:nvPr>
            <p:ph type="body" idx="1"/>
          </p:nvPr>
        </p:nvSpPr>
        <p:spPr>
          <a:xfrm>
            <a:off x="304799" y="295772"/>
            <a:ext cx="11484864" cy="6492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  <a:defRPr sz="3600" b="1" i="0">
                <a:solidFill>
                  <a:schemeClr val="lt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400"/>
              <a:buChar char="•"/>
              <a:defRPr/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8" name="Google Shape;98;p21"/>
          <p:cNvSpPr txBox="1">
            <a:spLocks noGrp="1"/>
          </p:cNvSpPr>
          <p:nvPr>
            <p:ph type="body" idx="2"/>
          </p:nvPr>
        </p:nvSpPr>
        <p:spPr>
          <a:xfrm>
            <a:off x="1055899" y="2461318"/>
            <a:ext cx="4515340" cy="30008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  <a:defRPr sz="4000" b="1" i="0">
                <a:solidFill>
                  <a:srgbClr val="FEEE9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400"/>
              <a:buChar char="•"/>
              <a:defRPr/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9" name="Google Shape;99;p21"/>
          <p:cNvSpPr txBox="1">
            <a:spLocks noGrp="1"/>
          </p:cNvSpPr>
          <p:nvPr>
            <p:ph type="body" idx="3"/>
          </p:nvPr>
        </p:nvSpPr>
        <p:spPr>
          <a:xfrm>
            <a:off x="5977291" y="2461318"/>
            <a:ext cx="5812372" cy="30008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Char char="•"/>
              <a:defRPr sz="3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381000" algn="l">
              <a:lnSpc>
                <a:spcPct val="90000"/>
              </a:lnSpc>
              <a:spcBef>
                <a:spcPts val="3000"/>
              </a:spcBef>
              <a:spcAft>
                <a:spcPts val="0"/>
              </a:spcAft>
              <a:buSzPts val="2400"/>
              <a:buChar char="•"/>
              <a:defRPr/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Slide">
  <p:cSld name="Title Slide"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41"/>
          <p:cNvSpPr txBox="1">
            <a:spLocks noGrp="1"/>
          </p:cNvSpPr>
          <p:nvPr>
            <p:ph type="ctrTitle"/>
          </p:nvPr>
        </p:nvSpPr>
        <p:spPr>
          <a:xfrm>
            <a:off x="1524000" y="3200400"/>
            <a:ext cx="9144000" cy="7315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4500"/>
              <a:buNone/>
              <a:defRPr sz="45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2" name="Google Shape;102;p41"/>
          <p:cNvSpPr txBox="1">
            <a:spLocks noGrp="1"/>
          </p:cNvSpPr>
          <p:nvPr>
            <p:ph type="subTitle" idx="1"/>
          </p:nvPr>
        </p:nvSpPr>
        <p:spPr>
          <a:xfrm>
            <a:off x="1524000" y="4195570"/>
            <a:ext cx="9144000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cxnSp>
        <p:nvCxnSpPr>
          <p:cNvPr id="103" name="Google Shape;103;p41"/>
          <p:cNvCxnSpPr/>
          <p:nvPr/>
        </p:nvCxnSpPr>
        <p:spPr>
          <a:xfrm>
            <a:off x="1422400" y="2743200"/>
            <a:ext cx="9347200" cy="0"/>
          </a:xfrm>
          <a:prstGeom prst="straightConnector1">
            <a:avLst/>
          </a:prstGeom>
          <a:noFill/>
          <a:ln w="9525" cap="flat" cmpd="sng">
            <a:solidFill>
              <a:srgbClr val="004165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104" name="Google Shape;104;p41" descr="Toastmasters International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704715" y="1830810"/>
            <a:ext cx="2782570" cy="43080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ntent">
  <p:cSld name="Title and Three Content"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45"/>
          <p:cNvSpPr txBox="1">
            <a:spLocks noGrp="1"/>
          </p:cNvSpPr>
          <p:nvPr>
            <p:ph type="title"/>
          </p:nvPr>
        </p:nvSpPr>
        <p:spPr>
          <a:xfrm>
            <a:off x="277934" y="293875"/>
            <a:ext cx="11647366" cy="6492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>
                <a:solidFill>
                  <a:schemeClr val="dk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7" name="Google Shape;107;p45"/>
          <p:cNvSpPr txBox="1">
            <a:spLocks noGrp="1"/>
          </p:cNvSpPr>
          <p:nvPr>
            <p:ph type="sldNum" idx="12"/>
          </p:nvPr>
        </p:nvSpPr>
        <p:spPr>
          <a:xfrm>
            <a:off x="90678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08" name="Google Shape;108;p45"/>
          <p:cNvSpPr>
            <a:spLocks noGrp="1"/>
          </p:cNvSpPr>
          <p:nvPr>
            <p:ph type="body" idx="1"/>
          </p:nvPr>
        </p:nvSpPr>
        <p:spPr>
          <a:xfrm>
            <a:off x="8382000" y="2005584"/>
            <a:ext cx="3200400" cy="3140075"/>
          </a:xfrm>
          <a:prstGeom prst="roundRect">
            <a:avLst>
              <a:gd name="adj" fmla="val 942"/>
            </a:avLst>
          </a:prstGeom>
          <a:solidFill>
            <a:srgbClr val="FFFFFF"/>
          </a:solidFill>
          <a:ln>
            <a:noFill/>
          </a:ln>
          <a:effectLst>
            <a:outerShdw blurRad="38100" dist="12700" dir="5400000" algn="tl" rotWithShape="0">
              <a:srgbClr val="000000">
                <a:alpha val="25490"/>
              </a:srgbClr>
            </a:outerShdw>
          </a:effectLst>
        </p:spPr>
        <p:txBody>
          <a:bodyPr spcFirstLastPara="1" wrap="square" lIns="365750" tIns="822950" rIns="365750" bIns="365750" anchor="t" anchorCtr="0">
            <a:normAutofit/>
          </a:bodyPr>
          <a:lstStyle>
            <a:lvl1pPr marL="457200" marR="0" lvl="0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9" name="Google Shape;109;p45"/>
          <p:cNvSpPr>
            <a:spLocks noGrp="1"/>
          </p:cNvSpPr>
          <p:nvPr>
            <p:ph type="body" idx="2"/>
          </p:nvPr>
        </p:nvSpPr>
        <p:spPr>
          <a:xfrm>
            <a:off x="4495800" y="2011680"/>
            <a:ext cx="3200400" cy="3140075"/>
          </a:xfrm>
          <a:prstGeom prst="roundRect">
            <a:avLst>
              <a:gd name="adj" fmla="val 942"/>
            </a:avLst>
          </a:prstGeom>
          <a:solidFill>
            <a:srgbClr val="FFFFFF"/>
          </a:solidFill>
          <a:ln>
            <a:noFill/>
          </a:ln>
          <a:effectLst>
            <a:outerShdw blurRad="38100" dist="12700" dir="5400000" algn="tl" rotWithShape="0">
              <a:srgbClr val="000000">
                <a:alpha val="25490"/>
              </a:srgbClr>
            </a:outerShdw>
          </a:effectLst>
        </p:spPr>
        <p:txBody>
          <a:bodyPr spcFirstLastPara="1" wrap="square" lIns="365750" tIns="822950" rIns="365750" bIns="365750" anchor="t" anchorCtr="0">
            <a:normAutofit/>
          </a:bodyPr>
          <a:lstStyle>
            <a:lvl1pPr marL="457200" marR="0" lvl="0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0" name="Google Shape;110;p45"/>
          <p:cNvSpPr>
            <a:spLocks noGrp="1"/>
          </p:cNvSpPr>
          <p:nvPr>
            <p:ph type="body" idx="3"/>
          </p:nvPr>
        </p:nvSpPr>
        <p:spPr>
          <a:xfrm>
            <a:off x="609600" y="1981200"/>
            <a:ext cx="3200400" cy="3140075"/>
          </a:xfrm>
          <a:prstGeom prst="roundRect">
            <a:avLst>
              <a:gd name="adj" fmla="val 942"/>
            </a:avLst>
          </a:prstGeom>
          <a:solidFill>
            <a:srgbClr val="FFFFFF"/>
          </a:solidFill>
          <a:ln>
            <a:noFill/>
          </a:ln>
          <a:effectLst>
            <a:outerShdw blurRad="38100" dist="12700" dir="5400000" algn="tl" rotWithShape="0">
              <a:srgbClr val="000000">
                <a:alpha val="25490"/>
              </a:srgbClr>
            </a:outerShdw>
          </a:effectLst>
        </p:spPr>
        <p:txBody>
          <a:bodyPr spcFirstLastPara="1" wrap="square" lIns="365750" tIns="822950" rIns="365750" bIns="365750" anchor="t" anchorCtr="0">
            <a:normAutofit/>
          </a:bodyPr>
          <a:lstStyle>
            <a:lvl1pPr marL="457200" marR="0" lvl="0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1" name="Google Shape;111;p45"/>
          <p:cNvSpPr txBox="1">
            <a:spLocks noGrp="1"/>
          </p:cNvSpPr>
          <p:nvPr>
            <p:ph type="body" idx="4"/>
          </p:nvPr>
        </p:nvSpPr>
        <p:spPr>
          <a:xfrm>
            <a:off x="838200" y="2362200"/>
            <a:ext cx="27432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0" anchor="b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2" name="Google Shape;112;p45"/>
          <p:cNvSpPr txBox="1">
            <a:spLocks noGrp="1"/>
          </p:cNvSpPr>
          <p:nvPr>
            <p:ph type="body" idx="5"/>
          </p:nvPr>
        </p:nvSpPr>
        <p:spPr>
          <a:xfrm>
            <a:off x="8610600" y="2362200"/>
            <a:ext cx="27432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0" anchor="b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3" name="Google Shape;113;p45"/>
          <p:cNvSpPr txBox="1">
            <a:spLocks noGrp="1"/>
          </p:cNvSpPr>
          <p:nvPr>
            <p:ph type="body" idx="6"/>
          </p:nvPr>
        </p:nvSpPr>
        <p:spPr>
          <a:xfrm>
            <a:off x="4724400" y="2362200"/>
            <a:ext cx="27432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0" anchor="b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Left_Content Right">
  <p:cSld name="Title and Text Left_Content Right"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47"/>
          <p:cNvSpPr txBox="1">
            <a:spLocks noGrp="1"/>
          </p:cNvSpPr>
          <p:nvPr>
            <p:ph type="title"/>
          </p:nvPr>
        </p:nvSpPr>
        <p:spPr>
          <a:xfrm>
            <a:off x="277934" y="295773"/>
            <a:ext cx="5498276" cy="6492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6" name="Google Shape;116;p47"/>
          <p:cNvSpPr txBox="1">
            <a:spLocks noGrp="1"/>
          </p:cNvSpPr>
          <p:nvPr>
            <p:ph type="body" idx="1"/>
          </p:nvPr>
        </p:nvSpPr>
        <p:spPr>
          <a:xfrm>
            <a:off x="277934" y="1535080"/>
            <a:ext cx="5498276" cy="43323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17" name="Google Shape;117;p47"/>
          <p:cNvSpPr txBox="1">
            <a:spLocks noGrp="1"/>
          </p:cNvSpPr>
          <p:nvPr>
            <p:ph type="sldNum" idx="12"/>
          </p:nvPr>
        </p:nvSpPr>
        <p:spPr>
          <a:xfrm>
            <a:off x="90678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18" name="Google Shape;118;p47"/>
          <p:cNvSpPr>
            <a:spLocks noGrp="1"/>
          </p:cNvSpPr>
          <p:nvPr>
            <p:ph type="pic" idx="2"/>
          </p:nvPr>
        </p:nvSpPr>
        <p:spPr>
          <a:xfrm>
            <a:off x="6096000" y="0"/>
            <a:ext cx="6099048" cy="621792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F5F5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32"/>
          <p:cNvSpPr/>
          <p:nvPr/>
        </p:nvSpPr>
        <p:spPr>
          <a:xfrm>
            <a:off x="0" y="6212926"/>
            <a:ext cx="12192000" cy="645074"/>
          </a:xfrm>
          <a:prstGeom prst="rect">
            <a:avLst/>
          </a:prstGeom>
          <a:solidFill>
            <a:srgbClr val="00416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1" name="Google Shape;11;p32" descr="Toastmasters International"/>
          <p:cNvPicPr preferRelativeResize="0"/>
          <p:nvPr/>
        </p:nvPicPr>
        <p:blipFill rotWithShape="1">
          <a:blip r:embed="rId15">
            <a:alphaModFix/>
          </a:blip>
          <a:srcRect/>
          <a:stretch/>
        </p:blipFill>
        <p:spPr>
          <a:xfrm>
            <a:off x="313559" y="6316627"/>
            <a:ext cx="1773873" cy="404848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Google Shape;12;p32"/>
          <p:cNvSpPr txBox="1">
            <a:spLocks noGrp="1"/>
          </p:cNvSpPr>
          <p:nvPr>
            <p:ph type="body" idx="1"/>
          </p:nvPr>
        </p:nvSpPr>
        <p:spPr>
          <a:xfrm>
            <a:off x="272316" y="1598532"/>
            <a:ext cx="11647368" cy="42695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3" name="Google Shape;13;p32"/>
          <p:cNvSpPr txBox="1">
            <a:spLocks noGrp="1"/>
          </p:cNvSpPr>
          <p:nvPr>
            <p:ph type="title"/>
          </p:nvPr>
        </p:nvSpPr>
        <p:spPr>
          <a:xfrm>
            <a:off x="277932" y="295773"/>
            <a:ext cx="11647367" cy="645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3600"/>
              <a:buFont typeface="Arial"/>
              <a:buNone/>
              <a:defRPr sz="3600" b="1" i="0" u="none" strike="noStrike" cap="none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4" name="Google Shape;14;p32"/>
          <p:cNvSpPr txBox="1">
            <a:spLocks noGrp="1"/>
          </p:cNvSpPr>
          <p:nvPr>
            <p:ph type="sldNum" idx="12"/>
          </p:nvPr>
        </p:nvSpPr>
        <p:spPr>
          <a:xfrm>
            <a:off x="90678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15" name="Google Shape;15;p32"/>
          <p:cNvCxnSpPr/>
          <p:nvPr/>
        </p:nvCxnSpPr>
        <p:spPr>
          <a:xfrm>
            <a:off x="406400" y="989880"/>
            <a:ext cx="711200" cy="0"/>
          </a:xfrm>
          <a:prstGeom prst="straightConnector1">
            <a:avLst/>
          </a:prstGeom>
          <a:noFill/>
          <a:ln w="28575" cap="flat" cmpd="sng">
            <a:solidFill>
              <a:srgbClr val="800000"/>
            </a:solidFill>
            <a:prstDash val="solid"/>
            <a:miter lim="800000"/>
            <a:headEnd type="none" w="sm" len="sm"/>
            <a:tailEnd type="none" w="sm" len="sm"/>
          </a:ln>
        </p:spPr>
      </p:cxn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3" r:id="rId1"/>
    <p:sldLayoutId id="2147483656" r:id="rId2"/>
    <p:sldLayoutId id="2147483657" r:id="rId3"/>
    <p:sldLayoutId id="2147483658" r:id="rId4"/>
    <p:sldLayoutId id="2147483659" r:id="rId5"/>
    <p:sldLayoutId id="2147483660" r:id="rId6"/>
    <p:sldLayoutId id="2147483661" r:id="rId7"/>
    <p:sldLayoutId id="2147483662" r:id="rId8"/>
    <p:sldLayoutId id="2147483663" r:id="rId9"/>
    <p:sldLayoutId id="2147483664" r:id="rId10"/>
    <p:sldLayoutId id="2147483665" r:id="rId11"/>
    <p:sldLayoutId id="2147483666" r:id="rId12"/>
    <p:sldLayoutId id="2147483667" r:id="rId13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240">
          <p15:clr>
            <a:srgbClr val="F26B43"/>
          </p15:clr>
        </p15:guide>
        <p15:guide id="3" pos="7440">
          <p15:clr>
            <a:srgbClr val="F26B43"/>
          </p15:clr>
        </p15:guide>
        <p15:guide id="4" orient="horz" pos="264">
          <p15:clr>
            <a:srgbClr val="F26B43"/>
          </p15:clr>
        </p15:guide>
        <p15:guide id="5" pos="3840">
          <p15:clr>
            <a:srgbClr val="F26B43"/>
          </p15:clr>
        </p15:guide>
        <p15:guide id="6" orient="horz" pos="1008">
          <p15:clr>
            <a:srgbClr val="F26B43"/>
          </p15:clr>
        </p15:guide>
        <p15:guide id="7" pos="168">
          <p15:clr>
            <a:srgbClr val="F26B43"/>
          </p15:clr>
        </p15:guide>
        <p15:guide id="8" pos="7512">
          <p15:clr>
            <a:srgbClr val="F26B43"/>
          </p15:clr>
        </p15:guide>
        <p15:guide id="9" orient="horz" pos="3768">
          <p15:clr>
            <a:srgbClr val="F26B43"/>
          </p15:clr>
        </p15:guide>
        <p15:guide id="10" orient="horz" pos="3696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Finance@tmd55.org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5" name="Google Shape;415;g23f75705f31_0_35"/>
          <p:cNvSpPr txBox="1">
            <a:spLocks noGrp="1"/>
          </p:cNvSpPr>
          <p:nvPr>
            <p:ph type="title"/>
          </p:nvPr>
        </p:nvSpPr>
        <p:spPr>
          <a:xfrm>
            <a:off x="277934" y="295773"/>
            <a:ext cx="11647500" cy="64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lvl="0"/>
            <a:r>
              <a:rPr lang="en-US" dirty="0"/>
              <a:t>District Finance Manager</a:t>
            </a:r>
            <a:endParaRPr dirty="0"/>
          </a:p>
        </p:txBody>
      </p:sp>
      <p:sp>
        <p:nvSpPr>
          <p:cNvPr id="416" name="Google Shape;416;g23f75705f31_0_35"/>
          <p:cNvSpPr txBox="1">
            <a:spLocks noGrp="1"/>
          </p:cNvSpPr>
          <p:nvPr>
            <p:ph type="body" idx="1"/>
          </p:nvPr>
        </p:nvSpPr>
        <p:spPr>
          <a:xfrm>
            <a:off x="277933" y="1520042"/>
            <a:ext cx="11647500" cy="435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indent="0">
              <a:buNone/>
            </a:pPr>
            <a:r>
              <a:rPr lang="en-US" b="1" dirty="0" smtClean="0"/>
              <a:t>Jeff Puckett</a:t>
            </a:r>
          </a:p>
          <a:p>
            <a:pPr marL="0" indent="0">
              <a:buNone/>
            </a:pPr>
            <a:r>
              <a:rPr lang="en-US" b="1" dirty="0" smtClean="0">
                <a:hlinkClick r:id="rId3"/>
              </a:rPr>
              <a:t>Finance@tmd55.org</a:t>
            </a:r>
            <a:endParaRPr lang="en-US" b="1" dirty="0" smtClean="0"/>
          </a:p>
          <a:p>
            <a:pPr marL="0" indent="0">
              <a:buNone/>
            </a:pPr>
            <a:r>
              <a:rPr lang="en-US" b="1" smtClean="0"/>
              <a:t>757.376.0466</a:t>
            </a:r>
            <a:endParaRPr b="1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36985" y="390144"/>
            <a:ext cx="3273729" cy="4949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7056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5" name="Google Shape;415;g23f75705f31_0_35"/>
          <p:cNvSpPr txBox="1">
            <a:spLocks noGrp="1"/>
          </p:cNvSpPr>
          <p:nvPr>
            <p:ph type="title"/>
          </p:nvPr>
        </p:nvSpPr>
        <p:spPr>
          <a:xfrm>
            <a:off x="277934" y="295773"/>
            <a:ext cx="11647500" cy="64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lvl="0"/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District Finance Manager 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Report for 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May 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2025</a:t>
            </a:r>
            <a:endParaRPr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579129" y="1293679"/>
            <a:ext cx="9045802" cy="39241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01638" indent="-401638">
              <a:spcAft>
                <a:spcPts val="600"/>
              </a:spcAft>
              <a:buClr>
                <a:srgbClr val="007434"/>
              </a:buClr>
              <a:buFont typeface="Arial" panose="020B0604020202020204" pitchFamily="34" charset="0"/>
              <a:buChar char="$"/>
              <a:tabLst>
                <a:tab pos="401638" algn="l"/>
              </a:tabLst>
            </a:pP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All the Best to All District Candidates!</a:t>
            </a:r>
          </a:p>
          <a:p>
            <a:pPr marL="401638" indent="-401638">
              <a:spcAft>
                <a:spcPts val="600"/>
              </a:spcAft>
              <a:buClr>
                <a:srgbClr val="007434"/>
              </a:buClr>
              <a:buFont typeface="Arial" panose="020B0604020202020204" pitchFamily="34" charset="0"/>
              <a:buChar char="$"/>
              <a:tabLst>
                <a:tab pos="401638" algn="l"/>
              </a:tabLst>
            </a:pP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Its Conference Time! </a:t>
            </a:r>
            <a:r>
              <a:rPr lang="en-US" sz="3200" b="1" dirty="0"/>
              <a:t>¡Viva Fiesta!</a:t>
            </a:r>
            <a:r>
              <a:rPr lang="en-US" sz="3200" dirty="0"/>
              <a:t> </a:t>
            </a:r>
            <a:endParaRPr lang="en-US" sz="3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401638" indent="-401638">
              <a:spcAft>
                <a:spcPts val="600"/>
              </a:spcAft>
              <a:buClr>
                <a:srgbClr val="007434"/>
              </a:buClr>
              <a:buFont typeface="Arial" panose="020B0604020202020204" pitchFamily="34" charset="0"/>
              <a:buChar char="$"/>
              <a:tabLst>
                <a:tab pos="401638" algn="l"/>
              </a:tabLst>
            </a:pP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Finances are “Fine” For Now</a:t>
            </a:r>
          </a:p>
          <a:p>
            <a:pPr marL="401638" indent="-401638">
              <a:spcAft>
                <a:spcPts val="600"/>
              </a:spcAft>
              <a:buClr>
                <a:srgbClr val="007434"/>
              </a:buClr>
              <a:buFont typeface="Arial" panose="020B0604020202020204" pitchFamily="34" charset="0"/>
              <a:buChar char="$"/>
              <a:tabLst>
                <a:tab pos="401638" algn="l"/>
              </a:tabLst>
            </a:pP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All Reimbursement 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Requests Submitted via “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Concur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” Cleared</a:t>
            </a:r>
            <a:endParaRPr lang="en-US" sz="3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401638" indent="-401638">
              <a:spcAft>
                <a:spcPts val="600"/>
              </a:spcAft>
              <a:buClr>
                <a:srgbClr val="007434"/>
              </a:buClr>
              <a:buFont typeface="Arial" panose="020B0604020202020204" pitchFamily="34" charset="0"/>
              <a:buChar char="$"/>
              <a:tabLst>
                <a:tab pos="401638" algn="l"/>
              </a:tabLst>
            </a:pP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Training Opportunities</a:t>
            </a:r>
          </a:p>
          <a:p>
            <a:pPr marL="401638" indent="-401638">
              <a:buClr>
                <a:srgbClr val="007434"/>
              </a:buClr>
              <a:buFont typeface="Arial" panose="020B0604020202020204" pitchFamily="34" charset="0"/>
              <a:buChar char="$"/>
              <a:tabLst>
                <a:tab pos="401638" algn="l"/>
              </a:tabLst>
            </a:pP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Concur Account Request Form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5" name="Google Shape;415;g23f75705f31_0_35"/>
          <p:cNvSpPr txBox="1">
            <a:spLocks noGrp="1"/>
          </p:cNvSpPr>
          <p:nvPr>
            <p:ph type="title"/>
          </p:nvPr>
        </p:nvSpPr>
        <p:spPr>
          <a:xfrm>
            <a:off x="277934" y="295773"/>
            <a:ext cx="11647500" cy="64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District Finance Manager</a:t>
            </a:r>
            <a:endParaRPr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638" y="1223266"/>
            <a:ext cx="12056352" cy="35984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2062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5" name="Google Shape;415;g23f75705f31_0_35"/>
          <p:cNvSpPr txBox="1">
            <a:spLocks noGrp="1"/>
          </p:cNvSpPr>
          <p:nvPr>
            <p:ph type="title"/>
          </p:nvPr>
        </p:nvSpPr>
        <p:spPr>
          <a:xfrm>
            <a:off x="277934" y="295773"/>
            <a:ext cx="11647500" cy="64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 dirty="0" smtClean="0"/>
              <a:t>District Finance Manager</a:t>
            </a:r>
            <a:endParaRPr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66259" y="895279"/>
            <a:ext cx="6705732" cy="52370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6512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88635" y="178260"/>
            <a:ext cx="4631635" cy="57745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1531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5" name="Google Shape;415;g23f75705f31_0_35"/>
          <p:cNvSpPr txBox="1">
            <a:spLocks noGrp="1"/>
          </p:cNvSpPr>
          <p:nvPr>
            <p:ph type="title"/>
          </p:nvPr>
        </p:nvSpPr>
        <p:spPr>
          <a:xfrm>
            <a:off x="277934" y="295773"/>
            <a:ext cx="11647500" cy="64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 dirty="0" smtClean="0"/>
              <a:t>District Finance Manager</a:t>
            </a:r>
            <a:endParaRPr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l="2000" t="21344" r="6176" b="42281"/>
          <a:stretch/>
        </p:blipFill>
        <p:spPr>
          <a:xfrm>
            <a:off x="1" y="1377696"/>
            <a:ext cx="12192000" cy="3781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8927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oastmasters Theme Light Mode">
  <a:themeElements>
    <a:clrScheme name="Toastmasters">
      <a:dk1>
        <a:srgbClr val="333333"/>
      </a:dk1>
      <a:lt1>
        <a:srgbClr val="FFFFFF"/>
      </a:lt1>
      <a:dk2>
        <a:srgbClr val="012838"/>
      </a:dk2>
      <a:lt2>
        <a:srgbClr val="F5F5F5"/>
      </a:lt2>
      <a:accent1>
        <a:srgbClr val="B3C3D3"/>
      </a:accent1>
      <a:accent2>
        <a:srgbClr val="7B98B2"/>
      </a:accent2>
      <a:accent3>
        <a:srgbClr val="497593"/>
      </a:accent3>
      <a:accent4>
        <a:srgbClr val="0B5879"/>
      </a:accent4>
      <a:accent5>
        <a:srgbClr val="004061"/>
      </a:accent5>
      <a:accent6>
        <a:srgbClr val="004165"/>
      </a:accent6>
      <a:hlink>
        <a:srgbClr val="0248C2"/>
      </a:hlink>
      <a:folHlink>
        <a:srgbClr val="0248C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2239</TotalTime>
  <Words>66</Words>
  <Application>Microsoft Office PowerPoint</Application>
  <PresentationFormat>Widescreen</PresentationFormat>
  <Paragraphs>19</Paragraphs>
  <Slides>6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2" baseType="lpstr">
      <vt:lpstr>Arial</vt:lpstr>
      <vt:lpstr>Open Sans</vt:lpstr>
      <vt:lpstr>Open Sans SemiBold</vt:lpstr>
      <vt:lpstr>Arimo</vt:lpstr>
      <vt:lpstr>Open Sans Light</vt:lpstr>
      <vt:lpstr>Toastmasters Theme Light Mode</vt:lpstr>
      <vt:lpstr>District Finance Manager</vt:lpstr>
      <vt:lpstr>District Finance Manager Report for May 2025</vt:lpstr>
      <vt:lpstr>District Finance Manager</vt:lpstr>
      <vt:lpstr>District Finance Manager</vt:lpstr>
      <vt:lpstr>PowerPoint Presentation</vt:lpstr>
      <vt:lpstr>District Finance Manager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Welcome to District 55 DEC Meeting</dc:title>
  <dc:creator>Wafae Owen</dc:creator>
  <cp:lastModifiedBy>User</cp:lastModifiedBy>
  <cp:revision>34</cp:revision>
  <dcterms:created xsi:type="dcterms:W3CDTF">2020-05-14T18:13:36Z</dcterms:created>
  <dcterms:modified xsi:type="dcterms:W3CDTF">2025-05-10T12:47:06Z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rticulateGUID">
    <vt:lpwstr>1D981D6D-ED38-40D6-BB45-4624DE64A6D0</vt:lpwstr>
  </property>
  <property fmtid="{D5CDD505-2E9C-101B-9397-08002B2CF9AE}" pid="3" name="ArticulatePath">
    <vt:lpwstr>2022_08_13 DEC Meeting Slides</vt:lpwstr>
  </property>
</Properties>
</file>